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60FA-FB34-432B-AF0D-1DC8BC72B735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3502-CA1F-478D-939C-67D518B7B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5D30-E8E6-4062-A908-ECC36741FA74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72CA-F29B-4DFA-BAD8-BD56268FFF2B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6AAB-8301-426F-A986-BCBB75F56F37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4517-B95E-446E-90D0-2A34A0D3DA82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290F-D152-440E-9B31-504B338E70EF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A333-5DFD-4D6F-BCA0-BB900278BFE4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345E-D5EB-4C0D-8095-21BCF6208369}" type="datetime1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4F48-29D1-4867-BE46-EF21823AFD54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F686-0A98-4D3C-AC2A-12E2C896833A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A8A8-7776-4E67-981E-212C10CC3FF9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C9CA-6C89-458B-92ED-FDDF3EF73727}" type="datetime1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1DBF-5D80-48EF-896A-8247265132E0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8463-076F-41EF-B078-9DB1DBFC2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  <p:sndAc>
      <p:stSnd>
        <p:snd r:embed="rId13" name="chimes.wav"/>
      </p:stSnd>
    </p:sndAc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Humanistic Psychology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Muazzam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42A5-4550-44AC-A4EA-9CDE11DDF658}" type="datetime1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1219200"/>
            <a:ext cx="7239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 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Transactional Analysis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Transactional analysis explores ‘ego states’ which are behaviors learnt from childhood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continue to  play out in our adult lives. This therapy will help an individual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ego states impact your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daily interactions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develop a healthier balance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1A76-059B-460A-91E1-678D83389443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295400"/>
            <a:ext cx="7239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THEORISTS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Abraham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Maslow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Carl Rogers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6C27-1357-4686-8A71-C9A5BEF68FBC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990600"/>
            <a:ext cx="7239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Abraham Maslow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Co-founder of humanistic psychology believed that humans are biologically driven to achieve self actualization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Carl Rogers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Co-founder of humanistic psychology started with client centered psychology.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9116-F7C7-4F84-A5E4-154457266C42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\Documents\Maslo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8074-F791-4C8F-B41E-EE23347B2EEA}" type="datetime1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295400"/>
            <a:ext cx="7239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Maslow’s Hierarchy of needs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Self-awareness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Ideal self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Self actualization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Self fulfillment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0449-C44D-4EFA-BAF9-B2F545A8686A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685800"/>
            <a:ext cx="7239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Person-Centered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Holistic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Congruence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Empathy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Unconditional Positive Regard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Conditional Positive Regard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Incongruence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Conditions for growth</a:t>
            </a:r>
          </a:p>
          <a:p>
            <a:r>
              <a:rPr lang="en-US" sz="1200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3D20-2D34-4F01-A432-2EFCB6BD1239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295400"/>
            <a:ext cx="7239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Strengths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Emphasizes individuals choices and responsibility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Satisfies most people’s idea of what being human is.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researchers with flexible framework for observing behavior because it considers the person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AE52-E518-4A08-A4AA-9DCAF25614BC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447800"/>
            <a:ext cx="7467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 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Weaknesses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concepts are too vague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Experiences can be taken different by different individuals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a true science because it involves too much common sense and not enough objectivity</a:t>
            </a:r>
            <a:r>
              <a:rPr lang="en-US" sz="1200" dirty="0"/>
              <a:t>.</a:t>
            </a:r>
          </a:p>
          <a:p>
            <a:r>
              <a:rPr lang="en-US" sz="1200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A126-65EE-4AEE-9A98-BEFDC2982979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9000" y="2743200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5FB-D128-460B-ADB7-DA6293205D0D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19200"/>
            <a:ext cx="7391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Humanistic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Psychology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Humanistic Psychology is concerned with the study of the individual as a whole, and focuses on an individual’s natural drive towards self-actualization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realizing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expressing one’s own creativity and capabilities.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D800-7386-4B29-A7A1-DF52C9EB2360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143000"/>
            <a:ext cx="754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-Humanistic Psychology look at human behavior not necessarily through the eyes of the eyes of the observer, but rather through the eyes of the individual being observed.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-Personality in the humanistic approach is studied from the point of view of the individual’s subjective experience; therefore the humanistic psychology is sometimes called as phenomenological approach.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Abraham Maslow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( 1943) proposed this theory on human motivation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DB57F-0E6E-437F-B08F-F304FA9FCFA3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1295400"/>
            <a:ext cx="7239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Concept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optimize a person’s performance by making him realize his instinct.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person should focus on inner drives which could lead to self actualization or full capacity of a person.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“THIRD” force in psychology stresses on achieving needs which are hierarchical which leads to a self actualization or true meaning of existence in this world.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6D90-AE03-4513-B3B2-D041F05DA55F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2954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Basic Assumptions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individuals behavior is primarily determined by his or her perception of world around him.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are not solely products of their environment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are internally directed and motivated to fulfill their human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potential.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1424-B60E-4C0A-A988-6194BD9588A0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447800"/>
            <a:ext cx="7239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Why this therapy is used?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therapy is used to treat depression, anxiety, panic disorders, personality disorders,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schizophrenia, addiction and relationship issues.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0DE2-7450-49BE-9B55-F1AEEA98D453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228600"/>
            <a:ext cx="7239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Types of Humanistic Therapies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Solution-focused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Transpersonal psychology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Transactional analysis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Reality therapy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Person-Centered therapy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Human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Gestalt therapy</a:t>
            </a:r>
          </a:p>
          <a:p>
            <a:pPr lv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Existential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therapy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7210-90B3-4AA0-8D77-A4A2ED77F79D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447800"/>
            <a:ext cx="7239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Solution Focused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Solution Focused Therapy is focused on helping you identify and resolve issues quickly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effectively. Solution-Focused brief therapy will focus on present experiences instead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trying to analysis or fix the past.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E6D3-E9DB-4B87-A95E-712C5570B528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1295400"/>
            <a:ext cx="723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Transpersonal psychology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Transpersonal psychology centers around furthering spiritual development, and exploring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lies ‘beyond the person’. Transpersonal therapy will help you explore your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spirituality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find greater purpose in life.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1176-E0FA-4AFB-9990-09495288DC2C}" type="datetime1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Amina Muazzam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8463-076F-41EF-B078-9DB1DBFC26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201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Humanistic Psychology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 Ismail</dc:creator>
  <cp:lastModifiedBy>Windows User</cp:lastModifiedBy>
  <cp:revision>8</cp:revision>
  <dcterms:created xsi:type="dcterms:W3CDTF">2019-03-20T18:22:13Z</dcterms:created>
  <dcterms:modified xsi:type="dcterms:W3CDTF">2020-04-01T18:18:26Z</dcterms:modified>
</cp:coreProperties>
</file>